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0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9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7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7E19-FF50-44B4-9A61-FC1DEA8D8AE4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5A62-B296-46B6-A667-310D773A9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86" y="3769566"/>
            <a:ext cx="13143722" cy="989045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2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0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7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DiMaggio</dc:creator>
  <cp:lastModifiedBy>Jordan DiMaggio</cp:lastModifiedBy>
  <cp:revision>2</cp:revision>
  <dcterms:created xsi:type="dcterms:W3CDTF">2017-03-13T13:54:53Z</dcterms:created>
  <dcterms:modified xsi:type="dcterms:W3CDTF">2017-03-13T14:27:00Z</dcterms:modified>
</cp:coreProperties>
</file>